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7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23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5858" y="7760963"/>
            <a:ext cx="6023636" cy="7364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5913060"/>
            <a:ext cx="16556246" cy="1523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67080" y="6033220"/>
            <a:ext cx="576344" cy="576344"/>
            <a:chOff x="15067080" y="6033220"/>
            <a:chExt cx="576344" cy="57634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67080" y="6033220"/>
              <a:ext cx="576344" cy="576344"/>
              <a:chOff x="15067080" y="6033220"/>
              <a:chExt cx="576344" cy="57634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7080" y="6033220"/>
                <a:ext cx="576344" cy="5763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183651" y="6152334"/>
              <a:ext cx="343202" cy="365098"/>
              <a:chOff x="15183651" y="6152334"/>
              <a:chExt cx="343202" cy="36509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183651" y="6152334"/>
                <a:ext cx="343202" cy="3650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426797" y="2372157"/>
            <a:ext cx="4885971" cy="3323847"/>
            <a:chOff x="5426797" y="2372157"/>
            <a:chExt cx="4885971" cy="33238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6797" y="2372157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3242" y="2458280"/>
            <a:ext cx="4504606" cy="3321442"/>
            <a:chOff x="8743242" y="2458280"/>
            <a:chExt cx="4504606" cy="33214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3242" y="2458280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45715" y="640242"/>
            <a:ext cx="792602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968" y="493580"/>
            <a:ext cx="4497587" cy="4571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44395" y="2448764"/>
            <a:ext cx="10396923" cy="5388187"/>
            <a:chOff x="3944395" y="2448764"/>
            <a:chExt cx="10396923" cy="53881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4395" y="2448764"/>
              <a:ext cx="10396923" cy="5388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45715" y="640242"/>
            <a:ext cx="792602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1032" y="493580"/>
            <a:ext cx="4495523" cy="4571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1190" y="2750198"/>
            <a:ext cx="2305976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0713" y="3495341"/>
            <a:ext cx="6408999" cy="32761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56627" y="3031896"/>
            <a:ext cx="6171429" cy="3116010"/>
            <a:chOff x="9156627" y="3031896"/>
            <a:chExt cx="6171429" cy="31160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56627" y="3031896"/>
              <a:ext cx="6171429" cy="3116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45715" y="640242"/>
            <a:ext cx="792602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968" y="493580"/>
            <a:ext cx="4497587" cy="4571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1192" y="2750201"/>
            <a:ext cx="1946620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0715" y="3495344"/>
            <a:ext cx="8028642" cy="33269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169" y="1080350"/>
            <a:ext cx="6027776" cy="47324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3820" y="706787"/>
            <a:ext cx="4467124" cy="4571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52382" y="640242"/>
            <a:ext cx="1085973" cy="6349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4885" y="7854824"/>
            <a:ext cx="6056650" cy="4315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36532" y="3245025"/>
            <a:ext cx="4263468" cy="4263468"/>
            <a:chOff x="12136532" y="3245025"/>
            <a:chExt cx="4263468" cy="42634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6532" y="3245025"/>
              <a:ext cx="4263468" cy="4263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45715" y="640242"/>
            <a:ext cx="792602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968" y="493580"/>
            <a:ext cx="4497587" cy="4571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9574" y="1662534"/>
            <a:ext cx="4129424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9097" y="2407676"/>
            <a:ext cx="11287025" cy="16355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45715" y="640242"/>
            <a:ext cx="792602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968" y="493580"/>
            <a:ext cx="4497587" cy="4571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9109" y="1332069"/>
            <a:ext cx="4129424" cy="6349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6727" y="1976026"/>
            <a:ext cx="6171429" cy="6728736"/>
            <a:chOff x="1336727" y="1976026"/>
            <a:chExt cx="6171429" cy="67287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6727" y="1976026"/>
              <a:ext cx="6171429" cy="672873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87410" y="2077210"/>
            <a:ext cx="7773681" cy="21993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45715" y="640242"/>
            <a:ext cx="792602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968" y="493580"/>
            <a:ext cx="4497587" cy="4571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9106" y="1332068"/>
            <a:ext cx="1394252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9334" y="2063439"/>
            <a:ext cx="9134970" cy="10717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6724" y="3563110"/>
            <a:ext cx="6171429" cy="2846414"/>
            <a:chOff x="1336724" y="3563110"/>
            <a:chExt cx="6171429" cy="28464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6724" y="3563110"/>
              <a:ext cx="6171429" cy="28464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5725" y="3525020"/>
            <a:ext cx="7885398" cy="10717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559348" y="4972547"/>
            <a:ext cx="7386395" cy="3284595"/>
            <a:chOff x="8559348" y="4972547"/>
            <a:chExt cx="7386395" cy="32845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59348" y="4972547"/>
              <a:ext cx="7386395" cy="3284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45715" y="640242"/>
            <a:ext cx="792602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968" y="493580"/>
            <a:ext cx="4497587" cy="4571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9106" y="1332068"/>
            <a:ext cx="758712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9334" y="2063439"/>
            <a:ext cx="14367615" cy="16355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7429" y="4119495"/>
            <a:ext cx="6084354" cy="2388434"/>
            <a:chOff x="1307429" y="4119495"/>
            <a:chExt cx="6084354" cy="23884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7429" y="4119495"/>
              <a:ext cx="6084354" cy="2388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45715" y="640242"/>
            <a:ext cx="792602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968" y="493580"/>
            <a:ext cx="4497587" cy="4571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9106" y="1332068"/>
            <a:ext cx="758712" cy="6349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7239" y="3584672"/>
            <a:ext cx="11029836" cy="5720090"/>
            <a:chOff x="1257239" y="3584672"/>
            <a:chExt cx="11029836" cy="57200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7239" y="3584672"/>
              <a:ext cx="11029836" cy="57200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9334" y="2063439"/>
            <a:ext cx="9226244" cy="10717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45715" y="640242"/>
            <a:ext cx="792602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968" y="493580"/>
            <a:ext cx="4497587" cy="4571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9106" y="1332068"/>
            <a:ext cx="758712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9334" y="2063439"/>
            <a:ext cx="4602255" cy="5079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6724" y="2749053"/>
            <a:ext cx="10950351" cy="5845668"/>
            <a:chOff x="1336724" y="2749053"/>
            <a:chExt cx="10950351" cy="58456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6724" y="2749053"/>
              <a:ext cx="10950351" cy="584566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34456" y="2711187"/>
            <a:ext cx="4437758" cy="16259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8C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69840" y="-1900487"/>
            <a:ext cx="20782400" cy="21216230"/>
            <a:chOff x="-1969840" y="-1900487"/>
            <a:chExt cx="20782400" cy="21216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69840" y="-1900487"/>
              <a:ext cx="20782400" cy="21216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8773" y="-3727932"/>
            <a:ext cx="8362498" cy="6919552"/>
            <a:chOff x="-338773" y="-3727932"/>
            <a:chExt cx="8362498" cy="6919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900000">
              <a:off x="-338773" y="-3727932"/>
              <a:ext cx="8362498" cy="69195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0527" y="3022678"/>
            <a:ext cx="5491035" cy="18082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7580" y="5274654"/>
            <a:ext cx="1323142" cy="1269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5182" y="5128592"/>
            <a:ext cx="4632203" cy="22367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72836" y="5274654"/>
            <a:ext cx="1324411" cy="1269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40430" y="5128592"/>
            <a:ext cx="4632203" cy="22367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97580" y="6607252"/>
            <a:ext cx="1323142" cy="12698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65182" y="6461191"/>
            <a:ext cx="4632203" cy="22367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47236" y="6607252"/>
            <a:ext cx="1333300" cy="1269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40430" y="6461191"/>
            <a:ext cx="4632203" cy="22367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84249" y="4027284"/>
            <a:ext cx="694403" cy="694382"/>
            <a:chOff x="16784249" y="4027284"/>
            <a:chExt cx="694403" cy="694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5960000">
              <a:off x="16784249" y="4027284"/>
              <a:ext cx="694403" cy="694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1831640"/>
            <a:ext cx="20782400" cy="21216230"/>
            <a:chOff x="-2417447" y="-1831640"/>
            <a:chExt cx="20782400" cy="21216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17447" y="-1831640"/>
              <a:ext cx="20782400" cy="21216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8773" y="-3727932"/>
            <a:ext cx="8362498" cy="6919552"/>
            <a:chOff x="-338773" y="-3727932"/>
            <a:chExt cx="8362498" cy="6919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900000">
              <a:off x="-338773" y="-3727932"/>
              <a:ext cx="8362498" cy="69195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61746" y="4056217"/>
            <a:ext cx="694403" cy="694382"/>
            <a:chOff x="17461746" y="4056217"/>
            <a:chExt cx="694403" cy="6943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5960000">
              <a:off x="17461746" y="4056217"/>
              <a:ext cx="694403" cy="6943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61905" y="3322199"/>
            <a:ext cx="18375798" cy="64737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66700" y="8196059"/>
            <a:ext cx="605225" cy="479395"/>
            <a:chOff x="6766700" y="8196059"/>
            <a:chExt cx="605225" cy="4793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258261" y="8214125"/>
              <a:ext cx="95597" cy="95597"/>
              <a:chOff x="7258261" y="8214125"/>
              <a:chExt cx="95597" cy="9559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480000">
                <a:off x="7258261" y="821412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192396" y="8565901"/>
              <a:ext cx="95597" cy="95597"/>
              <a:chOff x="7192396" y="8565901"/>
              <a:chExt cx="95597" cy="9559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260000">
                <a:off x="7192396" y="856590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780654" y="8435126"/>
              <a:ext cx="95597" cy="95597"/>
              <a:chOff x="6780654" y="8435126"/>
              <a:chExt cx="95597" cy="955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260000">
                <a:off x="6780654" y="8435126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474245" y="8139366"/>
            <a:ext cx="878136" cy="577236"/>
            <a:chOff x="10474245" y="8139366"/>
            <a:chExt cx="878136" cy="57723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086735" y="8605282"/>
              <a:ext cx="95597" cy="95597"/>
              <a:chOff x="11086735" y="8605282"/>
              <a:chExt cx="95597" cy="955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7700000">
                <a:off x="11086735" y="860528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827583" y="8358452"/>
              <a:ext cx="95597" cy="95597"/>
              <a:chOff x="10827583" y="8358452"/>
              <a:chExt cx="95597" cy="9559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5480000">
                <a:off x="10827583" y="835845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247890" y="8316681"/>
              <a:ext cx="95597" cy="95597"/>
              <a:chOff x="11247890" y="8316681"/>
              <a:chExt cx="95597" cy="9559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5480000">
                <a:off x="11247890" y="831668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483138" y="8148260"/>
              <a:ext cx="95597" cy="95597"/>
              <a:chOff x="10483138" y="8148260"/>
              <a:chExt cx="95597" cy="955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5480000">
                <a:off x="10483138" y="8148260"/>
                <a:ext cx="95597" cy="95597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28647" y="9446934"/>
            <a:ext cx="4467124" cy="4571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66929" y="9356104"/>
            <a:ext cx="717442" cy="6349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31971" y="9438048"/>
            <a:ext cx="1377347" cy="507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36031" y="9246430"/>
            <a:ext cx="708920" cy="89609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06421" y="9246430"/>
            <a:ext cx="481587" cy="89609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3503" y="3107168"/>
            <a:ext cx="17510389" cy="64737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448" y="-1648317"/>
            <a:ext cx="9249234" cy="9442310"/>
            <a:chOff x="-201448" y="-1648317"/>
            <a:chExt cx="9249234" cy="944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1448" y="-1648317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5044" y="7414787"/>
            <a:ext cx="2155959" cy="3928007"/>
            <a:chOff x="7665044" y="7414787"/>
            <a:chExt cx="2155959" cy="39280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640000">
              <a:off x="7665044" y="7414787"/>
              <a:ext cx="2155959" cy="3928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8856" y="225891"/>
            <a:ext cx="4992073" cy="4130692"/>
            <a:chOff x="-88856" y="225891"/>
            <a:chExt cx="4992073" cy="4130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100000">
              <a:off x="-88856" y="225891"/>
              <a:ext cx="4992073" cy="4130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4615" y="943524"/>
            <a:ext cx="7458512" cy="7614207"/>
            <a:chOff x="1384615" y="943524"/>
            <a:chExt cx="7458512" cy="76142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20000">
              <a:off x="1384615" y="943524"/>
              <a:ext cx="7458512" cy="76142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43567" y="7578719"/>
            <a:ext cx="4635257" cy="13238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84890" y="865993"/>
            <a:ext cx="4497587" cy="4571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04885" y="7854824"/>
            <a:ext cx="6056650" cy="43158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21197" y="7410557"/>
            <a:ext cx="605225" cy="479395"/>
            <a:chOff x="13021197" y="7410557"/>
            <a:chExt cx="605225" cy="4793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512758" y="7428623"/>
              <a:ext cx="95597" cy="95597"/>
              <a:chOff x="13512758" y="7428623"/>
              <a:chExt cx="95597" cy="9559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480000">
                <a:off x="13512758" y="742862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446893" y="7780399"/>
              <a:ext cx="95597" cy="95597"/>
              <a:chOff x="13446893" y="7780399"/>
              <a:chExt cx="95597" cy="9559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260000">
                <a:off x="13446893" y="7780399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035152" y="7649625"/>
              <a:ext cx="95597" cy="95597"/>
              <a:chOff x="13035152" y="7649625"/>
              <a:chExt cx="95597" cy="955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260000">
                <a:off x="13035152" y="7649625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246646" y="7410557"/>
            <a:ext cx="878136" cy="577236"/>
            <a:chOff x="17246646" y="7410557"/>
            <a:chExt cx="878136" cy="5772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859136" y="7876473"/>
              <a:ext cx="95597" cy="95597"/>
              <a:chOff x="17859136" y="7876473"/>
              <a:chExt cx="95597" cy="9559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7700000">
                <a:off x="17859136" y="787647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599985" y="7629643"/>
              <a:ext cx="95597" cy="95597"/>
              <a:chOff x="17599985" y="7629643"/>
              <a:chExt cx="95597" cy="9559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7599985" y="762964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8020291" y="7587871"/>
              <a:ext cx="95597" cy="95597"/>
              <a:chOff x="18020291" y="7587871"/>
              <a:chExt cx="95597" cy="9559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5480000">
                <a:off x="18020291" y="758787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255540" y="7419450"/>
              <a:ext cx="95597" cy="95597"/>
              <a:chOff x="17255540" y="7419450"/>
              <a:chExt cx="95597" cy="9559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5480000">
                <a:off x="17255540" y="7419450"/>
                <a:ext cx="95597" cy="955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74596" y="7537709"/>
            <a:ext cx="22534299" cy="60104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125" y="2741363"/>
            <a:ext cx="751125" cy="6349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86191" y="4551068"/>
            <a:ext cx="5450108" cy="1071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84383" y="5084028"/>
            <a:ext cx="1388864" cy="73603"/>
            <a:chOff x="9084383" y="5084028"/>
            <a:chExt cx="1388864" cy="7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084383" y="5084028"/>
              <a:ext cx="1388864" cy="736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45753" y="640242"/>
            <a:ext cx="792602" cy="634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022" y="493580"/>
            <a:ext cx="4497587" cy="4571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96248" y="3830854"/>
            <a:ext cx="6171429" cy="2437455"/>
            <a:chOff x="2896248" y="3830854"/>
            <a:chExt cx="6171429" cy="24374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6248" y="3830854"/>
              <a:ext cx="6171429" cy="2437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" y="-4517709"/>
            <a:ext cx="20606955" cy="17051232"/>
            <a:chOff x="1180952" y="-4517709"/>
            <a:chExt cx="20606955" cy="170512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" y="-4517709"/>
              <a:ext cx="20606955" cy="170512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8581" y="2127057"/>
            <a:ext cx="14399070" cy="5079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45047" y="4813017"/>
            <a:ext cx="4645991" cy="4645852"/>
            <a:chOff x="15145047" y="4813017"/>
            <a:chExt cx="4645991" cy="46458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900000">
              <a:off x="15145047" y="4813017"/>
              <a:ext cx="4645991" cy="46458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76998" y="6126128"/>
            <a:ext cx="9249234" cy="9442310"/>
            <a:chOff x="-2376998" y="6126128"/>
            <a:chExt cx="9249234" cy="94423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-2376998" y="6126128"/>
              <a:ext cx="9249234" cy="94423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04885" y="7854824"/>
            <a:ext cx="6056650" cy="43158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461" y="510438"/>
            <a:ext cx="4497587" cy="4571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6470" y="1186272"/>
            <a:ext cx="2026300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7917" y="2096643"/>
            <a:ext cx="10619193" cy="10717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45753" y="640242"/>
            <a:ext cx="792602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8968" y="493580"/>
            <a:ext cx="4497587" cy="4571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2499" y="3405771"/>
            <a:ext cx="1473615" cy="6349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22994" y="4316142"/>
            <a:ext cx="6864489" cy="163551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21547" y="6147104"/>
            <a:ext cx="3312619" cy="6349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22994" y="7057475"/>
            <a:ext cx="8581379" cy="16355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80" y="161353"/>
            <a:ext cx="9552849" cy="7904508"/>
            <a:chOff x="79680" y="161353"/>
            <a:chExt cx="9552849" cy="7904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100000">
              <a:off x="79680" y="161353"/>
              <a:ext cx="9552849" cy="79045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48329" y="6812548"/>
            <a:ext cx="5930495" cy="13238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5906" y="865993"/>
            <a:ext cx="4387681" cy="7039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4885" y="7854824"/>
            <a:ext cx="6056650" cy="43158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94775" y="6699688"/>
            <a:ext cx="605225" cy="479395"/>
            <a:chOff x="11994775" y="6699688"/>
            <a:chExt cx="605225" cy="4793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486336" y="6717754"/>
              <a:ext cx="95597" cy="95597"/>
              <a:chOff x="12486336" y="6717754"/>
              <a:chExt cx="95597" cy="9559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480000">
                <a:off x="12486336" y="6717754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420471" y="7069530"/>
              <a:ext cx="95597" cy="95597"/>
              <a:chOff x="12420471" y="7069530"/>
              <a:chExt cx="95597" cy="9559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260000">
                <a:off x="12420471" y="7069530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008730" y="6938755"/>
              <a:ext cx="95597" cy="95597"/>
              <a:chOff x="12008730" y="6938755"/>
              <a:chExt cx="95597" cy="955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260000">
                <a:off x="12008730" y="6938755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7284742" y="6601846"/>
            <a:ext cx="878136" cy="577236"/>
            <a:chOff x="17284742" y="6601846"/>
            <a:chExt cx="878136" cy="57723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897231" y="7067762"/>
              <a:ext cx="95597" cy="95597"/>
              <a:chOff x="17897231" y="7067762"/>
              <a:chExt cx="95597" cy="955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7700000">
                <a:off x="17897231" y="706776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38080" y="6820932"/>
              <a:ext cx="95597" cy="95597"/>
              <a:chOff x="17638080" y="6820932"/>
              <a:chExt cx="95597" cy="955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5480000">
                <a:off x="17638080" y="682093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58387" y="6779161"/>
              <a:ext cx="95597" cy="95597"/>
              <a:chOff x="18058387" y="6779161"/>
              <a:chExt cx="95597" cy="9559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5480000">
                <a:off x="18058387" y="677916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293635" y="6610740"/>
              <a:ext cx="95597" cy="95597"/>
              <a:chOff x="17293635" y="6610740"/>
              <a:chExt cx="95597" cy="9559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5480000">
                <a:off x="17293635" y="6610740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13442" y="-399126"/>
            <a:ext cx="3454148" cy="3454045"/>
            <a:chOff x="5413442" y="-399126"/>
            <a:chExt cx="3454148" cy="34540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900000">
              <a:off x="5413442" y="-399126"/>
              <a:ext cx="3454148" cy="34540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25621" y="4018671"/>
            <a:ext cx="1543667" cy="1277308"/>
            <a:chOff x="17225621" y="4018671"/>
            <a:chExt cx="1543667" cy="127730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200000">
              <a:off x="17225621" y="4018671"/>
              <a:ext cx="1543667" cy="12773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612351" y="371173"/>
            <a:ext cx="4570049" cy="3781489"/>
            <a:chOff x="-1612351" y="371173"/>
            <a:chExt cx="4570049" cy="37814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320000">
              <a:off x="-1612351" y="371173"/>
              <a:ext cx="4570049" cy="37814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53923" y="7191278"/>
            <a:ext cx="721215" cy="721194"/>
            <a:chOff x="9153923" y="7191278"/>
            <a:chExt cx="721215" cy="72119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220000">
              <a:off x="9153923" y="7191278"/>
              <a:ext cx="721215" cy="721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7420" y="1186268"/>
            <a:ext cx="1743450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6944" y="1931410"/>
            <a:ext cx="9282283" cy="16355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45715" y="640242"/>
            <a:ext cx="792602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8968" y="493580"/>
            <a:ext cx="4497587" cy="4571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42577" y="3857133"/>
            <a:ext cx="7771629" cy="5104781"/>
            <a:chOff x="1942577" y="3857133"/>
            <a:chExt cx="7771629" cy="51047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2577" y="3857133"/>
              <a:ext cx="7771629" cy="5104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2585" y="9304762"/>
            <a:ext cx="1224490" cy="1180952"/>
            <a:chOff x="11062585" y="9304762"/>
            <a:chExt cx="1224490" cy="1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2585" y="9304762"/>
              <a:ext cx="1224490" cy="11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7551" y="8580952"/>
            <a:ext cx="1224490" cy="1904762"/>
            <a:chOff x="12277551" y="8580952"/>
            <a:chExt cx="1224490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7551" y="8580952"/>
              <a:ext cx="1224490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2517" y="8257143"/>
            <a:ext cx="1224490" cy="2228571"/>
            <a:chOff x="13492517" y="8257143"/>
            <a:chExt cx="1224490" cy="22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2517" y="8257143"/>
              <a:ext cx="1224490" cy="2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07483" y="6923810"/>
            <a:ext cx="1224490" cy="3561905"/>
            <a:chOff x="14707483" y="6923810"/>
            <a:chExt cx="1224490" cy="3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483" y="6923810"/>
              <a:ext cx="1224490" cy="3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22449" y="6409524"/>
            <a:ext cx="1224490" cy="4076190"/>
            <a:chOff x="15922449" y="6409524"/>
            <a:chExt cx="12244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2449" y="6409524"/>
              <a:ext cx="1224490" cy="40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7415" y="5114286"/>
            <a:ext cx="1224490" cy="5371429"/>
            <a:chOff x="17137415" y="5114286"/>
            <a:chExt cx="1224490" cy="53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7415" y="5114286"/>
              <a:ext cx="1224490" cy="5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7619" y="9914286"/>
            <a:ext cx="1224490" cy="571429"/>
            <a:chOff x="9847619" y="9914286"/>
            <a:chExt cx="1224490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9" y="9914286"/>
              <a:ext cx="1224490" cy="5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7420" y="1186268"/>
            <a:ext cx="1946620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6944" y="1931410"/>
            <a:ext cx="7562195" cy="16355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45715" y="640242"/>
            <a:ext cx="792602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8968" y="493580"/>
            <a:ext cx="4497587" cy="4571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67420" y="3984734"/>
            <a:ext cx="1946620" cy="6349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76944" y="4729877"/>
            <a:ext cx="11850663" cy="21993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21943" y="2123436"/>
            <a:ext cx="6171429" cy="2129226"/>
            <a:chOff x="10521943" y="2123436"/>
            <a:chExt cx="6171429" cy="21292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21943" y="2123436"/>
              <a:ext cx="6171429" cy="21292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2022-01-06T23:44:43Z</dcterms:created>
  <dcterms:modified xsi:type="dcterms:W3CDTF">2022-01-06T23:44:43Z</dcterms:modified>
</cp:coreProperties>
</file>